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11F-D346-4D6A-87AA-69DCC485C585}" type="datetimeFigureOut">
              <a:rPr lang="en-GB" smtClean="0"/>
              <a:t>31/05/2013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46CC-1F57-4530-870C-DCE49C091B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74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11F-D346-4D6A-87AA-69DCC485C585}" type="datetimeFigureOut">
              <a:rPr lang="en-GB" smtClean="0"/>
              <a:t>31/05/2013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46CC-1F57-4530-870C-DCE49C091B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99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11F-D346-4D6A-87AA-69DCC485C585}" type="datetimeFigureOut">
              <a:rPr lang="en-GB" smtClean="0"/>
              <a:t>31/05/2013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46CC-1F57-4530-870C-DCE49C091B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151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11F-D346-4D6A-87AA-69DCC485C585}" type="datetimeFigureOut">
              <a:rPr lang="en-GB" smtClean="0"/>
              <a:t>31/05/2013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46CC-1F57-4530-870C-DCE49C091B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9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11F-D346-4D6A-87AA-69DCC485C585}" type="datetimeFigureOut">
              <a:rPr lang="en-GB" smtClean="0"/>
              <a:t>31/05/2013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46CC-1F57-4530-870C-DCE49C091B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60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11F-D346-4D6A-87AA-69DCC485C585}" type="datetimeFigureOut">
              <a:rPr lang="en-GB" smtClean="0"/>
              <a:t>31/05/2013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46CC-1F57-4530-870C-DCE49C091B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3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11F-D346-4D6A-87AA-69DCC485C585}" type="datetimeFigureOut">
              <a:rPr lang="en-GB" smtClean="0"/>
              <a:t>31/05/2013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46CC-1F57-4530-870C-DCE49C091B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4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11F-D346-4D6A-87AA-69DCC485C585}" type="datetimeFigureOut">
              <a:rPr lang="en-GB" smtClean="0"/>
              <a:t>31/05/2013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46CC-1F57-4530-870C-DCE49C091B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03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11F-D346-4D6A-87AA-69DCC485C585}" type="datetimeFigureOut">
              <a:rPr lang="en-GB" smtClean="0"/>
              <a:t>31/05/2013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46CC-1F57-4530-870C-DCE49C091B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689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11F-D346-4D6A-87AA-69DCC485C585}" type="datetimeFigureOut">
              <a:rPr lang="en-GB" smtClean="0"/>
              <a:t>31/05/2013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46CC-1F57-4530-870C-DCE49C091B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65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11F-D346-4D6A-87AA-69DCC485C585}" type="datetimeFigureOut">
              <a:rPr lang="en-GB" smtClean="0"/>
              <a:t>31/05/2013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46CC-1F57-4530-870C-DCE49C091B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94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5711F-D346-4D6A-87AA-69DCC485C585}" type="datetimeFigureOut">
              <a:rPr lang="en-GB" smtClean="0"/>
              <a:t>31/05/2013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B46CC-1F57-4530-870C-DCE49C091B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50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5" t="46009" r="52886" b="16996"/>
          <a:stretch/>
        </p:blipFill>
        <p:spPr>
          <a:xfrm>
            <a:off x="-17324" y="-457"/>
            <a:ext cx="12222576" cy="685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587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Bell</dc:creator>
  <cp:lastModifiedBy>Philip Bell</cp:lastModifiedBy>
  <cp:revision>1</cp:revision>
  <dcterms:created xsi:type="dcterms:W3CDTF">2013-05-31T15:58:49Z</dcterms:created>
  <dcterms:modified xsi:type="dcterms:W3CDTF">2013-05-31T15:59:15Z</dcterms:modified>
</cp:coreProperties>
</file>